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7" r:id="rId4"/>
    <p:sldId id="272" r:id="rId5"/>
    <p:sldId id="271" r:id="rId6"/>
    <p:sldId id="270" r:id="rId7"/>
    <p:sldId id="274" r:id="rId8"/>
    <p:sldId id="276" r:id="rId9"/>
    <p:sldId id="278" r:id="rId10"/>
    <p:sldId id="258" r:id="rId11"/>
    <p:sldId id="265" r:id="rId12"/>
    <p:sldId id="259" r:id="rId13"/>
    <p:sldId id="260" r:id="rId1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1916832"/>
            <a:ext cx="82089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2800" b="1" cap="all" spc="0" dirty="0">
              <a:ln w="0"/>
              <a:solidFill>
                <a:schemeClr val="accent6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476672"/>
            <a:ext cx="806489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МБДОУ «Детский сад №19 с.Старые Челны </a:t>
            </a:r>
          </a:p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Нурлатского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 Республики Татарстан»</a:t>
            </a:r>
          </a:p>
          <a:p>
            <a:pPr algn="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96875" y="5157192"/>
            <a:ext cx="25502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2060848"/>
            <a:ext cx="6912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работы ДОУ по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билингвальному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образованию</a:t>
            </a:r>
          </a:p>
        </p:txBody>
      </p:sp>
    </p:spTree>
    <p:extLst>
      <p:ext uri="{BB962C8B-B14F-4D97-AF65-F5344CB8AC3E}">
        <p14:creationId xmlns:p14="http://schemas.microsoft.com/office/powerpoint/2010/main" xmlns="" val="3202912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1216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11560" y="332656"/>
            <a:ext cx="79208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работы ДОУ по обучению  дошкольников  двум государственным языкам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1412776"/>
            <a:ext cx="784887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1.Программа развития  МБДОУ «Детский сад №19 с.Старые Челны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Нурлатского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муниципального района Республики Татарстан» на 2016-2020 годы отражает перспективу национального развития.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2.Основная образовательная программа с приложениями по реализации национально-регионального компонента и УМК по обучению дошкольников татарскому языку.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3.Кадровое обеспечение.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4.Организация предметно-развивающей среды.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5.Обеспечение руководства и контроля качества обучения детей дошкольного возраста двум государственным языкам.</a:t>
            </a:r>
          </a:p>
          <a:p>
            <a:pPr algn="ctr"/>
            <a:endParaRPr lang="ru-RU" b="1" cap="all" dirty="0" smtClean="0">
              <a:ln w="0"/>
              <a:solidFill>
                <a:schemeClr val="accent6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421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99592" y="404664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Планирование работы по обучению  дошкольников  двум государственным языкам </a:t>
            </a: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39552" y="1628800"/>
            <a:ext cx="8208912" cy="4696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Планирование деятельности ДОУ по обучению детей татарскому языку осуществляется   в соответствии с тематическим планом, с планом работы по реализации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Закона о государственных языках в Республике Татарстан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Расписание занятий составлено в соответствии с рекомендациями МО и Н РТ. Группа, кабинет татарского языка оснащены программно-методическим инструментарием, в том числе УМК.</a:t>
            </a:r>
            <a:r>
              <a:rPr lang="ru-RU" sz="2200" dirty="0" smtClean="0"/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нашем ДОУ дети со средней группы начинают изучать второй язык (русскоязычные дети – татарский). Обучение второму языку проводится с использованием УМК - учебно-методического комплекта по обучению русскоязычных детей 4-7 лет татарскому языку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Татарча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сөйләшәбез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- «Говорим по-татарски»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421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1216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23528" y="2011194"/>
            <a:ext cx="8496944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Обучению детей татарскому языку в детском саду  помогает правильно организованная языковая среда . Языковая развивающая среда включает в себя как языковую среду, так и предметную. Предметная среда привлекает ребёнка, вызывает его интерес к языку. Роль предметной среды в ДОУ очень велика,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т.к. ребёнок находится с ней в постоянном контакте. Ребёнок знает, что он может подойти, посмотреть, взять в руки в то, что ему нужно, что вызывает его интерес. В связи с этим стимулируется реальное общение в рамках предметной среды. Такое общение становится значимым как для  детей, так и для педагога. Эта среда , являясь культурной , носит развивающий и интерактивный характер.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836713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предметно-развивающей  пространственной среды </a:t>
            </a:r>
          </a:p>
        </p:txBody>
      </p:sp>
    </p:spTree>
    <p:extLst>
      <p:ext uri="{BB962C8B-B14F-4D97-AF65-F5344CB8AC3E}">
        <p14:creationId xmlns:p14="http://schemas.microsoft.com/office/powerpoint/2010/main" xmlns="" val="2902421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1216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632096"/>
            <a:ext cx="871296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с родителями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Хорошие результаты обучения появляются лишь тогда, когда согласуются усилия педагогов и родителей. Важную роль в обучении детей татарской разговорной речи играет семья.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ДОУ проводится систематическая работа по вовлечению родителей в воспитательно-образовательно процесс. В приемной ДОУ  имеются стенды, папки- передвижки для родителей, содержащие следующую информацию: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-о телевизионной передаче для детей дошкольного возраста на татарском языке 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Әкият илендә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сайте МО и Н РТ, где размещена информация по УМК;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инструкция для входа и регистрации в системе он-лайн школы 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Ана теле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-словарный минимум для детей, обучающимся татарскому языку по учебно- методическому комплекту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Татарча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сөйләшәбез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Говорим по татарски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-гимн Республики Татарстан;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-информация 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Новые подходы в обучении детей двум государственным языкам в  ДОУ  РТ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-на групповых родительских собраниях поднимаются  вопросы обучения дошкольников татарскому языку;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-организовываются выставки детских рисунков по мотивам сказок, мультфильмов на татарском языке;</a:t>
            </a:r>
            <a:endParaRPr kumimoji="0" lang="tt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421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39752" y="692696"/>
            <a:ext cx="3346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Кадровое обеспечение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412776"/>
            <a:ext cx="77768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штате образовательной организации отсутствует штатная единица -воспитатель по обучению татарскому языку. Все это значительно осложняет ситуацию при обучении  и  требует от воспитателя  дополнительных усилий, поиска инновационных форм работы, повышения квалификации. Воспитатель  повышает уровень классификации ,участвуя в муниципальных семинарах- практикумах, прошла обучение 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школе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Ана-теле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(8 уровней).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421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39752" y="692696"/>
            <a:ext cx="3346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556792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11560" y="1066426"/>
            <a:ext cx="8136904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Организуя  работу  в ДОУ  по обучению детей татарской разговорной речи воспитатель старается  довести до сознания ребенка, что научиться говорить на татарском  языке – это не только выучить слова и выражения, но и научиться жить в другом культурном пространстве. Изучение татарского языка – это и знакомство с культурой, с праздниками и обычаями  народа, сказками, детскими играми и фольклором. Для этого  в  группе создан татарский уголок  в соответствии с требованиями к национальному уголку.   Дети, в процессе игры, с большим удовольствием могут прочувствовать все тонкости татарской культуры.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421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39752" y="692696"/>
            <a:ext cx="3346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476672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руководства и контроля качества обучения детей дошкольного возраста двум государственным языкам: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988840"/>
            <a:ext cx="828092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1.Сбор информации (в ходе посещения ОД, мероприятий, наблюдения, изучения документации, результатов анкетирования родителей, диагностики усвоения детьми программного материала.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2.Способность педагога в воспитательно-образовательном процессе создать языковую среду для общения (ОД, режимные моменты).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3.Использование педагогами ДОУ в работе образовательных интернет - ресурсов, в том числе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мультимедийных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материалов.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4.Наличие , постоянное оснащение  предметно-развивающей среды, отражающей национальные, региональные, этнокультурные составляющие.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5.Наличие у педагога материалов, отражающих работу по новым УМК.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421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-78723" y="-256316"/>
            <a:ext cx="9368009" cy="711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39752" y="692696"/>
            <a:ext cx="3346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0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Конкурсное движение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764704"/>
            <a:ext cx="8568952" cy="606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Одним из ведущих направлений в развитии любого образовательного учреждения, на современном этапе,  является повышение профессионального уровня и личностных качеств педагога, коллектива,  формирование разносторонней и полноценной личности  ребенка, развитие его творческих способностей,     что достигается посредством организации системы инновационных факторов. Одним из таких факторов является конкурсное движение. Участие в конкурсах  – это серьёзное увлекательное испытание, которое станет для каждого  новым этапом в жизни на пути к новым победам.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Коллектив МБДОУ «Детский сад №19 с.Старые Челны занял 1 место в муниципальном конкурсе «Комфортная развивающая предметно-пространственная среда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ДОУ,как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фактор развития ребенка дошкольного возраста»,24.11.2017 г.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Воспитанница МБДОУ «Детский сад №19 с.Старые Челны заняла 1 место в муниципальном конкурсе детских рисунков « С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Акбаем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Мияу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играем-татарский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язык изучаем»,25.10.2017г.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421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1216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40768"/>
            <a:ext cx="2808312" cy="3429000"/>
          </a:xfrm>
          <a:prstGeom prst="rect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332656"/>
            <a:ext cx="79208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предметно-развивающей  пространственной среды </a:t>
            </a:r>
          </a:p>
        </p:txBody>
      </p:sp>
      <p:pic>
        <p:nvPicPr>
          <p:cNvPr id="2051" name="Picture 3" descr="C:\Users\1\Desktop\2017-2018\КОНКУРСЫ\Билингвальное образование\IMG_20180424_1611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412776"/>
            <a:ext cx="3672408" cy="252028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</p:pic>
      <p:pic>
        <p:nvPicPr>
          <p:cNvPr id="9" name="Picture 2" descr="C:\Users\1\Desktop\2017-2018\КОНКУРСЫ\Билингвальное образование\IMG_20180424_1612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3573016"/>
            <a:ext cx="3835119" cy="302964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2902421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1216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esktop\2017-2018\КОНКУРСЫ\Билингвальное образование\IMG_20180502_1205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20888"/>
            <a:ext cx="5112568" cy="4104456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1027" name="Picture 3" descr="C:\Users\1\Desktop\2017-2018\КОНКУРСЫ\Билингвальное образование\IMG_20180502_1208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124744"/>
            <a:ext cx="4392487" cy="3384376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475656" y="404664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Дидактические игры</a:t>
            </a:r>
          </a:p>
        </p:txBody>
      </p:sp>
    </p:spTree>
    <p:extLst>
      <p:ext uri="{BB962C8B-B14F-4D97-AF65-F5344CB8AC3E}">
        <p14:creationId xmlns:p14="http://schemas.microsoft.com/office/powerpoint/2010/main" xmlns="" val="3744639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1\Desktop\2017-2018\КОНКУРСЫ\Билингвальное образование\IMG_20180424_1609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24744"/>
            <a:ext cx="2808311" cy="3384376"/>
          </a:xfrm>
          <a:prstGeom prst="rect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755576" y="332657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Оснащение кабинета татарского языка</a:t>
            </a:r>
          </a:p>
        </p:txBody>
      </p:sp>
      <p:pic>
        <p:nvPicPr>
          <p:cNvPr id="3075" name="Picture 3" descr="C:\Users\1\Desktop\2017-2018\КОНКУРСЫ\Билингвальное образование\IMG_20180424_1609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2204864"/>
            <a:ext cx="3024336" cy="4420142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</p:pic>
      <p:pic>
        <p:nvPicPr>
          <p:cNvPr id="3076" name="Picture 4" descr="C:\Users\1\Desktop\2017-2018\КОНКУРСЫ\Билингвальное образование\IMG_20180424_1609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1052736"/>
            <a:ext cx="2411760" cy="2376264"/>
          </a:xfrm>
          <a:prstGeom prst="rect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364153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Гульфия  Разиля\Desktop\анимашки\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37"/>
          <a:stretch/>
        </p:blipFill>
        <p:spPr bwMode="auto">
          <a:xfrm>
            <a:off x="12160" y="0"/>
            <a:ext cx="9131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1\Desktop\2017-2018\КОНКУРСЫ\Билингвальное образование\IMG_20180424_1610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96752"/>
            <a:ext cx="3672408" cy="2808312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259632" y="332656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Языковая среда в ДОУ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988840"/>
            <a:ext cx="5040560" cy="3229200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005064"/>
            <a:ext cx="3960440" cy="2520280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98980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647</Words>
  <Application>Microsoft Office PowerPoint</Application>
  <PresentationFormat>Экран (4:3)</PresentationFormat>
  <Paragraphs>47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Разиля Вахитовна</dc:creator>
  <cp:lastModifiedBy>1</cp:lastModifiedBy>
  <cp:revision>66</cp:revision>
  <dcterms:created xsi:type="dcterms:W3CDTF">2015-02-25T08:57:05Z</dcterms:created>
  <dcterms:modified xsi:type="dcterms:W3CDTF">2019-01-28T09:59:29Z</dcterms:modified>
</cp:coreProperties>
</file>